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D57A5-59A7-7E4A-A78B-EE3AC7B14BB3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9E56-8897-3B4A-B0C1-7782CF6154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763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9E56-8897-3B4A-B0C1-7782CF6154FF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960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3DD71-A88E-904C-B196-1C481AA58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92A7FA-CF3B-9245-826E-39827D1A9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E66F9-BD20-E744-868F-E89D142B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47E92-5826-1547-9879-489C4B2F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FBDC3-5954-9449-A2A3-BC114F70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50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63AF5-EDB8-2D41-8448-85FA2D28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F2E006-DC56-584B-96B6-7EAD0E622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D72F68-C936-A24D-AF9C-3A88235B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72694-4800-1D48-AF5C-BDCCE8E1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3912-098B-0347-B124-1DEC635D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99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B465CA-366B-2F45-AF7C-E39C9DBA3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C0BE64-92C8-8142-8F5D-86DB4AC40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3049F-785C-CC4C-AD12-9E1C5AF7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21A5B-8D15-A84F-8F8A-7B9860C8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74D08-4434-714A-B6C4-9198C42F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44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6B31A-2796-FF42-BA4E-D976EFEB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89892-413C-4442-94F3-2DCE5C3D9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4C9D5-193F-F243-B385-9487E4FE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1A583-DAA4-5347-85A2-735F0E39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9BB90-A82B-E34A-8F59-E253C472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513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4EEF3-AE7E-B74F-8605-8406A1E0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63184-4947-F64F-B791-E6DB0216C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6AC21-6D3B-3840-8736-CFE5B046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1310D-B02B-E74D-96C6-048B057F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93E2F-0172-6044-A9A5-990174C0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821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0D3E1-4C07-E34F-975D-EF0A74F4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AF7D2-AD33-EC45-847D-884045FF3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DC2DC7-DFA7-014D-8B7D-49B8F812B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AD9BF-074B-D643-A7CE-5377F4B7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566745-5AE0-1B48-8D5A-04B852C7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81A14D-C030-A449-81D5-54DFD248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21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6616B-CD2B-8843-899E-10161E5A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23B71-4A56-E14A-B61A-E7917D9F6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003EE2-1968-964E-92C6-038631F1E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B95A11-7249-F943-8184-67D97265A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1716D1-07CB-2A41-9779-ED602F824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246554-E767-7749-A09B-EBD42BB8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815C82-CEC7-BF4E-B89E-F679C0B81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9A1ED2-30C5-3443-827B-A55CBFAE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424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C7BD6-AA22-D34A-80B0-16BA654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19A5FA-BFA1-9E4C-97EB-838F2028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F50D11-401B-1747-9EB0-F680A03B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BFDF03-4A38-D249-AC89-8148889F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93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B0AC71-439B-664E-8E00-1405FB61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0616B9-B0A2-E04E-A48F-59CBC59A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EA5EE-A826-1946-8512-BC8F5EC8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76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077FF-AB1A-8147-A5C9-646CC7A6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F73E4-56C6-404C-ADA4-267385A8E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E0012-3217-2B44-80B1-A6927A365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B770A6-8714-EA40-A8EC-0915968E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D56F8-950F-1E4F-9926-A834457A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C2AED7-F129-A44A-928A-B2572977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046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21B75-48E3-684A-A29E-BADDBEDC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811B21-8337-2E44-B296-5D885CB7D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9BAFF8-2EA1-1449-B86F-98CE08684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D18300-0CB6-9245-AD7D-F180445E7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D64AFA-36B9-D44C-83B2-A9B658B4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0A4C7-5381-4C47-85E5-BA1A73AC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235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A50F51-8FF8-374C-BE8A-90850492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FF74E8-205B-B142-B793-55B4A2E75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9B46A-19FC-C947-9A4E-0A9B7C500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086F3-66E5-D444-B498-46241833B738}" type="datetimeFigureOut">
              <a:rPr kumimoji="1" lang="ko-Kore-KR" altLang="en-US" smtClean="0"/>
              <a:t>2022. 8. 21.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CD504-A89F-C946-8568-81C9655A0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DFBCF-31E5-E74B-9786-B6CA9CD94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4E47A-A180-8949-BE59-15FC9FB1ED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143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.google.com/webstore/detail/octotree-github-code-tree/bkhaagjahfmjljalopjnoealnfndnagc?hl=k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simonwithwoogi.github.io/posts/GitBlog3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D677AD-C7B3-AE4D-B27D-974D3C4D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068"/>
            <a:ext cx="7150100" cy="774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EEBA7-924B-F448-B8CC-7D40EBF4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664278"/>
            <a:ext cx="7162800" cy="76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A9190C-9223-2643-9381-990257993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2512293"/>
            <a:ext cx="7150100" cy="749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D829E2-BADD-CD4A-9824-8EEA63F5D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3438818"/>
            <a:ext cx="7188200" cy="774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F4C2D7-B9C3-7640-B1E1-D96FFC5E6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898192"/>
            <a:ext cx="4864528" cy="28644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58AAFF-664C-2D4A-AD2F-3AA22A278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188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9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1A9E0-A40B-8A41-AA96-4A6B64EE650E}"/>
              </a:ext>
            </a:extLst>
          </p:cNvPr>
          <p:cNvSpPr txBox="1"/>
          <p:nvPr/>
        </p:nvSpPr>
        <p:spPr>
          <a:xfrm>
            <a:off x="486136" y="266218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Github</a:t>
            </a:r>
            <a:r>
              <a:rPr kumimoji="1" lang="ko-KR" altLang="en-US" dirty="0"/>
              <a:t>에서 프로젝트 </a:t>
            </a:r>
            <a:r>
              <a:rPr kumimoji="1" lang="en-US" altLang="ko-KR" dirty="0" err="1"/>
              <a:t>checkOut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82683-EBA0-6A49-A429-32C7988A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" y="761918"/>
            <a:ext cx="8820517" cy="43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7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32C520-6C5D-E94E-8884-7EA5D5912256}"/>
              </a:ext>
            </a:extLst>
          </p:cNvPr>
          <p:cNvSpPr txBox="1"/>
          <p:nvPr/>
        </p:nvSpPr>
        <p:spPr>
          <a:xfrm>
            <a:off x="9530" y="11574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협업 시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5B4FA-C737-F44B-872B-5487E93C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93" y="115747"/>
            <a:ext cx="3816145" cy="66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2660A2-7533-BC4E-8B86-4FBB429C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3" y="931479"/>
            <a:ext cx="6515100" cy="5562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B71C53-8C51-164A-A320-7B2854B9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840" y="1028700"/>
            <a:ext cx="3581400" cy="480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383C6-0241-8D46-A44F-5FC4AB071A26}"/>
              </a:ext>
            </a:extLst>
          </p:cNvPr>
          <p:cNvSpPr txBox="1"/>
          <p:nvPr/>
        </p:nvSpPr>
        <p:spPr>
          <a:xfrm>
            <a:off x="388883" y="493986"/>
            <a:ext cx="382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Git commit </a:t>
            </a:r>
            <a:r>
              <a:rPr kumimoji="1" lang="ko-KR" altLang="en-US" dirty="0"/>
              <a:t>코멘트 작성 방법</a:t>
            </a:r>
            <a:r>
              <a:rPr kumimoji="1" lang="en-US" altLang="ko-KR" dirty="0"/>
              <a:t>(</a:t>
            </a:r>
            <a:r>
              <a:rPr kumimoji="1" lang="ko-KR" altLang="en-US" dirty="0"/>
              <a:t>권장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8191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0EC004-6936-0C41-9BEB-BE06880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96" y="837926"/>
            <a:ext cx="7416800" cy="3009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8C6719-973F-374D-BA94-FA845E38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6" y="3759200"/>
            <a:ext cx="7708900" cy="309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68FFC-587C-7945-81F7-9B49B843673A}"/>
              </a:ext>
            </a:extLst>
          </p:cNvPr>
          <p:cNvSpPr txBox="1"/>
          <p:nvPr/>
        </p:nvSpPr>
        <p:spPr>
          <a:xfrm>
            <a:off x="255096" y="75981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Hunk add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-dive/7-2/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358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319851-25DC-7746-8630-A8AE9DB14F3B}"/>
              </a:ext>
            </a:extLst>
          </p:cNvPr>
          <p:cNvSpPr txBox="1"/>
          <p:nvPr/>
        </p:nvSpPr>
        <p:spPr>
          <a:xfrm>
            <a:off x="367862" y="199696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Stash(</a:t>
            </a:r>
            <a:r>
              <a:rPr kumimoji="1" lang="ko-KR" altLang="en-US" dirty="0" err="1"/>
              <a:t>스테시</a:t>
            </a:r>
            <a:r>
              <a:rPr kumimoji="1" lang="en-US" altLang="ko-KR" dirty="0"/>
              <a:t>) 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-dive/7-3/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9B16D-626A-934E-B1F2-E1ACC2B2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2" y="1061326"/>
            <a:ext cx="5034455" cy="2044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BBDE28-014E-3B49-948F-17E364D6F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2" y="3204779"/>
            <a:ext cx="4950267" cy="162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0E8E07-BF72-334C-AF67-314C80F66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9" y="199696"/>
            <a:ext cx="6812050" cy="60565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80EB0C-2F09-B343-81D7-6D48225F0F07}"/>
              </a:ext>
            </a:extLst>
          </p:cNvPr>
          <p:cNvGrpSpPr/>
          <p:nvPr/>
        </p:nvGrpSpPr>
        <p:grpSpPr>
          <a:xfrm>
            <a:off x="61821" y="4991100"/>
            <a:ext cx="4570485" cy="1866900"/>
            <a:chOff x="541989" y="4929132"/>
            <a:chExt cx="4570485" cy="1866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5D2735-A445-924A-ACF2-0CF7D398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518" y="4929132"/>
              <a:ext cx="4538956" cy="18669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2D3864-F2D8-2C46-8F4D-225E3DB3FD82}"/>
                </a:ext>
              </a:extLst>
            </p:cNvPr>
            <p:cNvSpPr/>
            <p:nvPr/>
          </p:nvSpPr>
          <p:spPr>
            <a:xfrm>
              <a:off x="541989" y="4929132"/>
              <a:ext cx="4538956" cy="18669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234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B980D7-3E38-714A-B5E8-6976398E4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62" y="1047860"/>
            <a:ext cx="490949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3E49E9-A428-1542-A556-81C994F8D1CC}"/>
              </a:ext>
            </a:extLst>
          </p:cNvPr>
          <p:cNvSpPr txBox="1"/>
          <p:nvPr/>
        </p:nvSpPr>
        <p:spPr>
          <a:xfrm>
            <a:off x="367862" y="222853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Commit </a:t>
            </a:r>
            <a:r>
              <a:rPr kumimoji="1" lang="ko-KR" altLang="en-US" dirty="0"/>
              <a:t>수정하기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-dive/7-5/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24FD8-66F3-3B46-9462-C785B69D187C}"/>
              </a:ext>
            </a:extLst>
          </p:cNvPr>
          <p:cNvSpPr txBox="1"/>
          <p:nvPr/>
        </p:nvSpPr>
        <p:spPr>
          <a:xfrm>
            <a:off x="5854262" y="212343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관리 되지 않는 파일 삭제하기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-dive/8-1/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20C9EF-61D3-624D-8ECD-916A8C92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52" y="948778"/>
            <a:ext cx="5029200" cy="4813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5FCDF1-872F-BB40-B894-D1C92823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62" y="5865320"/>
            <a:ext cx="3365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36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032807-003A-B248-9F76-B2432BCCD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364" y="1253331"/>
            <a:ext cx="4690402" cy="50753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968E8-7BFA-B046-A38A-ADDBCBE4D22A}"/>
              </a:ext>
            </a:extLst>
          </p:cNvPr>
          <p:cNvSpPr txBox="1"/>
          <p:nvPr/>
        </p:nvSpPr>
        <p:spPr>
          <a:xfrm>
            <a:off x="367862" y="222853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</a:t>
            </a:r>
            <a:r>
              <a:rPr kumimoji="1" lang="ko-KR" altLang="en-US" dirty="0"/>
              <a:t>커밋하지 않은 변경사항 되돌리기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8-2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5F428-45E3-5845-B711-A0AC9454B2BB}"/>
              </a:ext>
            </a:extLst>
          </p:cNvPr>
          <p:cNvSpPr txBox="1"/>
          <p:nvPr/>
        </p:nvSpPr>
        <p:spPr>
          <a:xfrm>
            <a:off x="5659821" y="222852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</a:t>
            </a:r>
            <a:r>
              <a:rPr kumimoji="1" lang="ko-KR" altLang="en-US" dirty="0"/>
              <a:t>원하는 버전으로 체크아웃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9-1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2A6A82-1642-1C43-ACB0-FD8C5796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56" y="869183"/>
            <a:ext cx="3581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6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E3E3FA-3DB9-5942-9CCD-EA927BC5A282}"/>
              </a:ext>
            </a:extLst>
          </p:cNvPr>
          <p:cNvSpPr txBox="1"/>
          <p:nvPr/>
        </p:nvSpPr>
        <p:spPr>
          <a:xfrm>
            <a:off x="367862" y="222853"/>
            <a:ext cx="4523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ore-KR" altLang="en-US" dirty="0"/>
              <a:t>다른가지의</a:t>
            </a:r>
            <a:r>
              <a:rPr kumimoji="1" lang="ko-KR" altLang="en-US" dirty="0"/>
              <a:t> 잔가지만 가져오기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체리커밋</a:t>
            </a:r>
            <a:r>
              <a:rPr kumimoji="1" lang="en-US" altLang="ko-KR" dirty="0"/>
              <a:t>)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10-2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1EE34-9138-604A-8747-513CB2C3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1008095"/>
            <a:ext cx="3857296" cy="2197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2FA6F9-DE3E-4F43-A708-C2F1E8D2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2" y="3529973"/>
            <a:ext cx="4310993" cy="254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20842A-3483-304E-8CFD-5D020D4A1F29}"/>
              </a:ext>
            </a:extLst>
          </p:cNvPr>
          <p:cNvSpPr txBox="1"/>
          <p:nvPr/>
        </p:nvSpPr>
        <p:spPr>
          <a:xfrm>
            <a:off x="367862" y="222853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*diff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11-2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741891-59D5-564B-91E6-987BCAA5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2" y="1030014"/>
            <a:ext cx="4705732" cy="3744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32B437-952E-6544-8E3E-D983EF5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69" y="1313792"/>
            <a:ext cx="5124411" cy="29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E46885-46BF-B54A-9CDA-8E99DE19545A}"/>
              </a:ext>
            </a:extLst>
          </p:cNvPr>
          <p:cNvSpPr txBox="1"/>
          <p:nvPr/>
        </p:nvSpPr>
        <p:spPr>
          <a:xfrm>
            <a:off x="367862" y="222853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코드를 수정한 사람이 누구인지</a:t>
            </a: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11-2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BEA44A-6171-3C46-9565-F08DC2CA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2" y="968047"/>
            <a:ext cx="74549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8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12C05B-6092-FE43-9D96-DC8FBBB7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13" y="1687945"/>
            <a:ext cx="8597900" cy="306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E4C16E-76F3-7748-BCF1-919C015CA06A}"/>
              </a:ext>
            </a:extLst>
          </p:cNvPr>
          <p:cNvSpPr txBox="1"/>
          <p:nvPr/>
        </p:nvSpPr>
        <p:spPr>
          <a:xfrm>
            <a:off x="1433946" y="228600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main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FB639-EE7A-3546-8934-423D63EAA9E3}"/>
              </a:ext>
            </a:extLst>
          </p:cNvPr>
          <p:cNvSpPr txBox="1"/>
          <p:nvPr/>
        </p:nvSpPr>
        <p:spPr>
          <a:xfrm>
            <a:off x="2356725" y="2101335"/>
            <a:ext cx="95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branch1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87F7D-0628-D64B-A0B7-D53F73C04D00}"/>
              </a:ext>
            </a:extLst>
          </p:cNvPr>
          <p:cNvSpPr txBox="1"/>
          <p:nvPr/>
        </p:nvSpPr>
        <p:spPr>
          <a:xfrm>
            <a:off x="2353519" y="3424990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Branch2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2EF4E-C086-B54B-BE11-681811FF3177}"/>
              </a:ext>
            </a:extLst>
          </p:cNvPr>
          <p:cNvSpPr txBox="1"/>
          <p:nvPr/>
        </p:nvSpPr>
        <p:spPr>
          <a:xfrm>
            <a:off x="6790437" y="3134044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merge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75BEB-A1FE-D94F-AA19-AA3E8DCCE5CB}"/>
              </a:ext>
            </a:extLst>
          </p:cNvPr>
          <p:cNvSpPr txBox="1"/>
          <p:nvPr/>
        </p:nvSpPr>
        <p:spPr>
          <a:xfrm>
            <a:off x="7891271" y="2453896"/>
            <a:ext cx="8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rebase</a:t>
            </a:r>
          </a:p>
        </p:txBody>
      </p:sp>
    </p:spTree>
    <p:extLst>
      <p:ext uri="{BB962C8B-B14F-4D97-AF65-F5344CB8AC3E}">
        <p14:creationId xmlns:p14="http://schemas.microsoft.com/office/powerpoint/2010/main" val="245469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348E74-ACE9-1D40-95A1-EFF8BBCF1057}"/>
              </a:ext>
            </a:extLst>
          </p:cNvPr>
          <p:cNvSpPr txBox="1"/>
          <p:nvPr/>
        </p:nvSpPr>
        <p:spPr>
          <a:xfrm>
            <a:off x="367862" y="222853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오류가 발생한 시점 찾아내기</a:t>
            </a: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11-4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30D97D-357E-DF4D-948C-7897CA7D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" y="869184"/>
            <a:ext cx="3763656" cy="3641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A04C2-39A5-7843-8D49-67238A87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29" y="869184"/>
            <a:ext cx="5514101" cy="463221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467000-614E-9E49-A7B8-B36F10EC5568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57642" y="2690101"/>
            <a:ext cx="1346887" cy="495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4FEEB4-CFED-F049-A06C-C3E665D65510}"/>
              </a:ext>
            </a:extLst>
          </p:cNvPr>
          <p:cNvSpPr txBox="1"/>
          <p:nvPr/>
        </p:nvSpPr>
        <p:spPr>
          <a:xfrm>
            <a:off x="367862" y="222853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en-US" altLang="ko-KR" dirty="0" err="1"/>
              <a:t>ssh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프로토콜을 통한 인증</a:t>
            </a: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14-1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89E6FD-AA09-8D49-812C-0AF9726C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4" y="869184"/>
            <a:ext cx="3728545" cy="3094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3F2FA6-85E8-A84F-967B-CC8ACDD5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4" y="3964120"/>
            <a:ext cx="3308130" cy="2762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30DD9B-42C2-B14A-B79B-B0428C18A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64" y="2014622"/>
            <a:ext cx="5474331" cy="30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97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10F5B1-8E75-BA44-9664-5D5F2DF159A8}"/>
              </a:ext>
            </a:extLst>
          </p:cNvPr>
          <p:cNvSpPr txBox="1"/>
          <p:nvPr/>
        </p:nvSpPr>
        <p:spPr>
          <a:xfrm>
            <a:off x="367862" y="222853"/>
            <a:ext cx="108362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en-US" altLang="ko-Kore-KR" dirty="0" err="1"/>
              <a:t>github</a:t>
            </a:r>
            <a:r>
              <a:rPr kumimoji="1" lang="ko-KR" altLang="en-US" dirty="0"/>
              <a:t> 추가 팁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octoTree</a:t>
            </a:r>
            <a:r>
              <a:rPr kumimoji="1" lang="en-US" altLang="ko-KR" dirty="0"/>
              <a:t> -&gt; </a:t>
            </a:r>
            <a:r>
              <a:rPr kumimoji="1" lang="ko-KR" altLang="en-US" dirty="0"/>
              <a:t>크롬 확장 프로그램</a:t>
            </a:r>
            <a:endParaRPr kumimoji="1" lang="en-US" altLang="ko-KR" dirty="0"/>
          </a:p>
          <a:p>
            <a:r>
              <a:rPr kumimoji="1" lang="en-US" altLang="ko-KR" dirty="0">
                <a:hlinkClick r:id="rId2"/>
              </a:rPr>
              <a:t>https://chrome.google.com/webstore/detail/octotree-github-code-tree/bkhaagjahfmjljalopjnoealnfndnagc?hl=ko</a:t>
            </a:r>
            <a:endParaRPr kumimoji="1" lang="en-US" altLang="ko-KR" dirty="0"/>
          </a:p>
          <a:p>
            <a:endParaRPr kumimoji="1" lang="en-US" altLang="ko-KR"/>
          </a:p>
          <a:p>
            <a:endParaRPr kumimoji="1" lang="en-US" altLang="ko-KR" dirty="0"/>
          </a:p>
          <a:p>
            <a:r>
              <a:rPr kumimoji="1" lang="en-US" altLang="ko-Kore-KR" dirty="0"/>
              <a:t> - GitHub CLI</a:t>
            </a:r>
          </a:p>
          <a:p>
            <a:endParaRPr kumimoji="1" lang="en" altLang="ko-Kore-KR" dirty="0"/>
          </a:p>
          <a:p>
            <a:r>
              <a:rPr kumimoji="1" lang="en" altLang="ko-Kore-KR" b="1" dirty="0"/>
              <a:t>https://</a:t>
            </a:r>
            <a:r>
              <a:rPr kumimoji="1" lang="en" altLang="ko-Kore-KR" b="1" dirty="0" err="1"/>
              <a:t>www.yalco.kr</a:t>
            </a:r>
            <a:r>
              <a:rPr kumimoji="1" lang="en" altLang="ko-Kore-KR" b="1" dirty="0"/>
              <a:t>/@git-</a:t>
            </a:r>
            <a:r>
              <a:rPr kumimoji="1" lang="en" altLang="ko-Kore-KR" b="1" dirty="0" err="1"/>
              <a:t>github</a:t>
            </a:r>
            <a:r>
              <a:rPr kumimoji="1" lang="en" altLang="ko-Kore-KR" b="1" dirty="0"/>
              <a:t>-dive/</a:t>
            </a:r>
            <a:r>
              <a:rPr kumimoji="1" lang="en-US" altLang="ko-KR" b="1" dirty="0"/>
              <a:t>14-1</a:t>
            </a:r>
            <a:r>
              <a:rPr kumimoji="1" lang="en" altLang="ko-Kore-KR" b="1" dirty="0"/>
              <a:t>/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295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4ADF1E-A55D-FB48-8324-B7C1A85F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2" y="1585926"/>
            <a:ext cx="1612900" cy="457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5F1C52-794A-644E-9B92-8F59B0636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427" y="1641763"/>
            <a:ext cx="2349500" cy="163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B069C0-DA48-EF40-9B0A-6CBADA79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418" y="1796132"/>
            <a:ext cx="2489200" cy="118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8815B-7B6D-664F-9BA3-483BD0E74102}"/>
              </a:ext>
            </a:extLst>
          </p:cNvPr>
          <p:cNvSpPr txBox="1"/>
          <p:nvPr/>
        </p:nvSpPr>
        <p:spPr>
          <a:xfrm>
            <a:off x="594412" y="768927"/>
            <a:ext cx="95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merge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5412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4C567-52FA-9F47-9BDB-8FE43A465FC8}"/>
              </a:ext>
            </a:extLst>
          </p:cNvPr>
          <p:cNvSpPr txBox="1"/>
          <p:nvPr/>
        </p:nvSpPr>
        <p:spPr>
          <a:xfrm>
            <a:off x="394855" y="322119"/>
            <a:ext cx="98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rebase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494628-0260-134B-83B3-326164B5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34" y="671578"/>
            <a:ext cx="1806612" cy="648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77847-B9A4-5447-8EEB-6AFE59F8D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1825336"/>
            <a:ext cx="4394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7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04F43D-00AA-FD43-94C8-CBCD70FF0502}"/>
              </a:ext>
            </a:extLst>
          </p:cNvPr>
          <p:cNvSpPr txBox="1"/>
          <p:nvPr/>
        </p:nvSpPr>
        <p:spPr>
          <a:xfrm>
            <a:off x="290945" y="176645"/>
            <a:ext cx="206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 충돌 실험</a:t>
            </a:r>
            <a:r>
              <a:rPr kumimoji="1" lang="en-US" altLang="ko-KR" dirty="0"/>
              <a:t>(merge)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B47CE0-DBF5-1749-A1CA-56C9D795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5" y="680027"/>
            <a:ext cx="3207742" cy="4629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D4434D-6972-3B42-B38E-CF279877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5" y="1351972"/>
            <a:ext cx="3649838" cy="9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5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88F42D-DD4C-704D-9CB4-4B8A2FDD2C45}"/>
              </a:ext>
            </a:extLst>
          </p:cNvPr>
          <p:cNvSpPr txBox="1"/>
          <p:nvPr/>
        </p:nvSpPr>
        <p:spPr>
          <a:xfrm>
            <a:off x="457199" y="18703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깃</a:t>
            </a:r>
            <a:r>
              <a:rPr kumimoji="1" lang="ko-KR" altLang="en-US" dirty="0"/>
              <a:t> 토큰 만들기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581533-F1CE-264B-825D-0E3083E1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7" y="866486"/>
            <a:ext cx="2096652" cy="46573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6D348-67AB-8441-8B87-0C2B690DD7D1}"/>
              </a:ext>
            </a:extLst>
          </p:cNvPr>
          <p:cNvSpPr/>
          <p:nvPr/>
        </p:nvSpPr>
        <p:spPr>
          <a:xfrm>
            <a:off x="945573" y="4623955"/>
            <a:ext cx="581891" cy="290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31D433-412B-8C43-887A-0A9B3C46F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18" y="47794"/>
            <a:ext cx="1981200" cy="68072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D9CD85-F49C-1F44-9B42-7E75706914F8}"/>
              </a:ext>
            </a:extLst>
          </p:cNvPr>
          <p:cNvSpPr/>
          <p:nvPr/>
        </p:nvSpPr>
        <p:spPr>
          <a:xfrm>
            <a:off x="3512127" y="6449749"/>
            <a:ext cx="1018309" cy="290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1FBAB7A-6652-ED40-84E5-654403D1DF2B}"/>
              </a:ext>
            </a:extLst>
          </p:cNvPr>
          <p:cNvCxnSpPr>
            <a:endCxn id="14" idx="1"/>
          </p:cNvCxnSpPr>
          <p:nvPr/>
        </p:nvCxnSpPr>
        <p:spPr>
          <a:xfrm>
            <a:off x="2732809" y="3429000"/>
            <a:ext cx="523009" cy="22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FA9CF8D-E93E-1246-ABFD-A9D77A734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763" y="371703"/>
            <a:ext cx="5459268" cy="107946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90A9E4A-5CE7-094D-942F-C877BDEF2A0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237018" y="911436"/>
            <a:ext cx="595745" cy="253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E70F95-47B8-3A42-A1C0-11EE0EF026AE}"/>
              </a:ext>
            </a:extLst>
          </p:cNvPr>
          <p:cNvSpPr/>
          <p:nvPr/>
        </p:nvSpPr>
        <p:spPr>
          <a:xfrm>
            <a:off x="6037118" y="1056868"/>
            <a:ext cx="1018309" cy="179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D0BBB5-5481-3749-A037-DDF7008E1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597" y="1848031"/>
            <a:ext cx="5181600" cy="12065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30420B0-5D62-5D4D-BD20-DEE930F03B5D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8562397" y="1451169"/>
            <a:ext cx="0" cy="39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9BFA18-DE84-D94C-B7DE-CB08076208ED}"/>
              </a:ext>
            </a:extLst>
          </p:cNvPr>
          <p:cNvSpPr/>
          <p:nvPr/>
        </p:nvSpPr>
        <p:spPr>
          <a:xfrm>
            <a:off x="9975272" y="1940095"/>
            <a:ext cx="1018309" cy="179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6C2F3-30E8-5244-961A-9424D8644AD7}"/>
              </a:ext>
            </a:extLst>
          </p:cNvPr>
          <p:cNvSpPr txBox="1"/>
          <p:nvPr/>
        </p:nvSpPr>
        <p:spPr>
          <a:xfrm>
            <a:off x="5832763" y="6529435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이름 입력 후 </a:t>
            </a:r>
            <a:r>
              <a:rPr lang="en-US" altLang="ko-KR" dirty="0"/>
              <a:t>-&gt;</a:t>
            </a:r>
            <a:r>
              <a:rPr lang="ko-KR" altLang="en-US" dirty="0"/>
              <a:t> 권한 설정 후 </a:t>
            </a:r>
            <a:r>
              <a:rPr lang="en-US" altLang="ko-KR" dirty="0"/>
              <a:t>-&gt;</a:t>
            </a:r>
            <a:r>
              <a:rPr lang="ko-KR" altLang="en-US" dirty="0"/>
              <a:t> 토큰 복사</a:t>
            </a:r>
            <a:r>
              <a:rPr lang="en-US" altLang="ko-KR" dirty="0"/>
              <a:t>(</a:t>
            </a:r>
            <a:r>
              <a:rPr lang="ko-KR" altLang="en-US" dirty="0"/>
              <a:t>다음에 안보임 저장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658F16F-A787-9B4C-9A45-A573D4B2444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458489" y="2999414"/>
            <a:ext cx="103908" cy="33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19ABED6-57BD-294B-B009-23B9F2370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1597" y="3332933"/>
            <a:ext cx="5181600" cy="316452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31B658-5C9B-044C-A5E3-B7697E5C3C18}"/>
              </a:ext>
            </a:extLst>
          </p:cNvPr>
          <p:cNvSpPr/>
          <p:nvPr/>
        </p:nvSpPr>
        <p:spPr>
          <a:xfrm>
            <a:off x="6083876" y="4091891"/>
            <a:ext cx="274839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AE65F0-3D6B-D542-8EF7-10BAD0CDA6D9}"/>
              </a:ext>
            </a:extLst>
          </p:cNvPr>
          <p:cNvSpPr/>
          <p:nvPr/>
        </p:nvSpPr>
        <p:spPr>
          <a:xfrm>
            <a:off x="6083876" y="4684173"/>
            <a:ext cx="274839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1B6D17-2522-674F-8676-E9E494A689B6}"/>
              </a:ext>
            </a:extLst>
          </p:cNvPr>
          <p:cNvSpPr/>
          <p:nvPr/>
        </p:nvSpPr>
        <p:spPr>
          <a:xfrm>
            <a:off x="6135831" y="5401145"/>
            <a:ext cx="2883478" cy="1096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335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408976-0F45-4743-B92F-9C6814D82B46}"/>
              </a:ext>
            </a:extLst>
          </p:cNvPr>
          <p:cNvSpPr txBox="1"/>
          <p:nvPr/>
        </p:nvSpPr>
        <p:spPr>
          <a:xfrm>
            <a:off x="6909954" y="389997"/>
            <a:ext cx="1496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맥</a:t>
            </a:r>
            <a:r>
              <a:rPr lang="ko-KR" altLang="en-US" dirty="0"/>
              <a:t> 토큰 저장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C0E9D-C90F-4A49-8DDD-0E00AE2A200C}"/>
              </a:ext>
            </a:extLst>
          </p:cNvPr>
          <p:cNvSpPr txBox="1"/>
          <p:nvPr/>
        </p:nvSpPr>
        <p:spPr>
          <a:xfrm>
            <a:off x="290945" y="205331"/>
            <a:ext cx="2389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윈도우 토큰 저장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7FB3C3-B727-AC43-8870-34BE2DE6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813654"/>
            <a:ext cx="4607404" cy="23659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78474E-7366-4C46-A1FD-8B10D236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8" y="3421069"/>
            <a:ext cx="2707329" cy="18974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60F16E-FAB2-564A-BC86-1E87F6F1DEE4}"/>
              </a:ext>
            </a:extLst>
          </p:cNvPr>
          <p:cNvSpPr/>
          <p:nvPr/>
        </p:nvSpPr>
        <p:spPr>
          <a:xfrm>
            <a:off x="1632577" y="3914209"/>
            <a:ext cx="893619" cy="230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66B7BE9-EAB3-EA4A-8FE6-92528EE9A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54" y="3532848"/>
            <a:ext cx="2364510" cy="660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DEDA81-ED50-2948-B53C-B959553AA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063" y="4353791"/>
            <a:ext cx="2483427" cy="12319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448607-6C02-E449-BE01-7C106F63B0C2}"/>
              </a:ext>
            </a:extLst>
          </p:cNvPr>
          <p:cNvSpPr/>
          <p:nvPr/>
        </p:nvSpPr>
        <p:spPr>
          <a:xfrm>
            <a:off x="3759776" y="5042930"/>
            <a:ext cx="893619" cy="191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B9EB3-D9DE-8A49-910D-361DAD9FDEF3}"/>
              </a:ext>
            </a:extLst>
          </p:cNvPr>
          <p:cNvSpPr txBox="1"/>
          <p:nvPr/>
        </p:nvSpPr>
        <p:spPr>
          <a:xfrm>
            <a:off x="4595813" y="4954103"/>
            <a:ext cx="3685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FF0000"/>
                </a:solidFill>
              </a:rPr>
              <a:t>아이디가</a:t>
            </a:r>
            <a:r>
              <a:rPr lang="ko-KR" altLang="en-US" dirty="0">
                <a:solidFill>
                  <a:srgbClr val="FF0000"/>
                </a:solidFill>
              </a:rPr>
              <a:t> 아닌 프로필 사용자 명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endParaRPr lang="ko-Kore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2EC60D-543C-D148-8D06-4EF061515184}"/>
              </a:ext>
            </a:extLst>
          </p:cNvPr>
          <p:cNvSpPr txBox="1"/>
          <p:nvPr/>
        </p:nvSpPr>
        <p:spPr>
          <a:xfrm>
            <a:off x="4608368" y="5237508"/>
            <a:ext cx="774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토큰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4525B13-46AE-4646-82A3-B90562864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92" y="921904"/>
            <a:ext cx="5239095" cy="16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2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C515A-0AA5-5B44-8407-3762D66A66C1}"/>
              </a:ext>
            </a:extLst>
          </p:cNvPr>
          <p:cNvSpPr txBox="1"/>
          <p:nvPr/>
        </p:nvSpPr>
        <p:spPr>
          <a:xfrm>
            <a:off x="127321" y="243070"/>
            <a:ext cx="492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ssh</a:t>
            </a:r>
            <a:r>
              <a:rPr kumimoji="1" lang="ko-KR" altLang="en-US" dirty="0"/>
              <a:t> 생성 </a:t>
            </a:r>
            <a:endParaRPr kumimoji="1" lang="en-US" altLang="ko-KR" dirty="0"/>
          </a:p>
          <a:p>
            <a:r>
              <a:rPr kumimoji="1" lang="en" altLang="ko-Kore-KR" dirty="0">
                <a:hlinkClick r:id="rId2"/>
              </a:rPr>
              <a:t>https://simonwithwoogi.github.io/posts/GitBlog3/</a:t>
            </a:r>
            <a:endParaRPr kumimoji="1" lang="ko-Kore-KR" altLang="en-US" dirty="0"/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DC825C26-C352-6B48-AB23-FC1FAA3D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1" y="1134318"/>
            <a:ext cx="2107838" cy="517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">
            <a:extLst>
              <a:ext uri="{FF2B5EF4-FFF2-40B4-BE49-F238E27FC236}">
                <a16:creationId xmlns:a16="http://schemas.microsoft.com/office/drawing/2014/main" id="{618DEAD3-69E7-1341-AD7C-D3C75325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0" y="993572"/>
            <a:ext cx="1757421" cy="59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g">
            <a:extLst>
              <a:ext uri="{FF2B5EF4-FFF2-40B4-BE49-F238E27FC236}">
                <a16:creationId xmlns:a16="http://schemas.microsoft.com/office/drawing/2014/main" id="{CE4D7702-4738-B240-AC39-9DA1C182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26" y="955029"/>
            <a:ext cx="3587442" cy="260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g">
            <a:extLst>
              <a:ext uri="{FF2B5EF4-FFF2-40B4-BE49-F238E27FC236}">
                <a16:creationId xmlns:a16="http://schemas.microsoft.com/office/drawing/2014/main" id="{BD3F72A8-75B8-B64E-95CA-1367C8F1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39" y="4259482"/>
            <a:ext cx="4381298" cy="250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6067D4-6871-DC44-83E8-1F042A5DB6E3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2235159" y="3724154"/>
            <a:ext cx="352771" cy="25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87D58C-C6B8-C849-90F3-70B49D8073A0}"/>
              </a:ext>
            </a:extLst>
          </p:cNvPr>
          <p:cNvCxnSpPr>
            <a:cxnSpLocks/>
            <a:stCxn id="1028" idx="3"/>
          </p:cNvCxnSpPr>
          <p:nvPr/>
        </p:nvCxnSpPr>
        <p:spPr>
          <a:xfrm flipV="1">
            <a:off x="4345351" y="2043538"/>
            <a:ext cx="539875" cy="193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87FB7F9-4296-0E4B-94AE-8AE706023E8F}"/>
              </a:ext>
            </a:extLst>
          </p:cNvPr>
          <p:cNvCxnSpPr>
            <a:cxnSpLocks/>
            <a:stCxn id="1030" idx="2"/>
            <a:endCxn id="1032" idx="0"/>
          </p:cNvCxnSpPr>
          <p:nvPr/>
        </p:nvCxnSpPr>
        <p:spPr>
          <a:xfrm>
            <a:off x="6678947" y="3561883"/>
            <a:ext cx="162541" cy="697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g">
            <a:extLst>
              <a:ext uri="{FF2B5EF4-FFF2-40B4-BE49-F238E27FC236}">
                <a16:creationId xmlns:a16="http://schemas.microsoft.com/office/drawing/2014/main" id="{D3AF7164-40AC-4846-A084-5A677CCED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137" y="2406652"/>
            <a:ext cx="2886932" cy="100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4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F901BD-7EB8-2449-AD47-88EE13226230}"/>
              </a:ext>
            </a:extLst>
          </p:cNvPr>
          <p:cNvSpPr txBox="1"/>
          <p:nvPr/>
        </p:nvSpPr>
        <p:spPr>
          <a:xfrm>
            <a:off x="486137" y="324091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Github</a:t>
            </a:r>
            <a:r>
              <a:rPr kumimoji="1" lang="ko-Kore-KR" altLang="en-US" dirty="0"/>
              <a:t>에</a:t>
            </a:r>
            <a:r>
              <a:rPr kumimoji="1" lang="ko-KR" altLang="en-US" dirty="0"/>
              <a:t> 처음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할때</a:t>
            </a:r>
            <a:r>
              <a:rPr kumimoji="1" lang="ko-KR" altLang="en-US" dirty="0"/>
              <a:t> 명령어 설명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E44FA3-3A0F-0D40-97C8-BF84B5A9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60" y="774442"/>
            <a:ext cx="5940393" cy="575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B288ED-8A13-5046-82A0-D77A779D05D5}"/>
              </a:ext>
            </a:extLst>
          </p:cNvPr>
          <p:cNvSpPr txBox="1"/>
          <p:nvPr/>
        </p:nvSpPr>
        <p:spPr>
          <a:xfrm>
            <a:off x="3796496" y="4201610"/>
            <a:ext cx="820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예전엔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였으나 최근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main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변경을 권장함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인종차별 문제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39375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326</Words>
  <Application>Microsoft Macintosh PowerPoint</Application>
  <PresentationFormat>와이드스크린</PresentationFormat>
  <Paragraphs>52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이승은</dc:creator>
  <cp:lastModifiedBy>이승은</cp:lastModifiedBy>
  <cp:revision>67</cp:revision>
  <dcterms:created xsi:type="dcterms:W3CDTF">2022-08-20T12:11:07Z</dcterms:created>
  <dcterms:modified xsi:type="dcterms:W3CDTF">2022-08-21T14:26:57Z</dcterms:modified>
</cp:coreProperties>
</file>